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30" r:id="rId2"/>
    <p:sldId id="338" r:id="rId3"/>
    <p:sldId id="339" r:id="rId4"/>
    <p:sldId id="340" r:id="rId5"/>
    <p:sldId id="331" r:id="rId6"/>
    <p:sldId id="333" r:id="rId7"/>
    <p:sldId id="342" r:id="rId8"/>
    <p:sldId id="334" r:id="rId9"/>
    <p:sldId id="335" r:id="rId10"/>
    <p:sldId id="336" r:id="rId11"/>
    <p:sldId id="337" r:id="rId12"/>
    <p:sldId id="34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70097"/>
    <a:srgbClr val="AC8C90"/>
    <a:srgbClr val="CE91FA"/>
    <a:srgbClr val="C4B5BA"/>
    <a:srgbClr val="C8A3FA"/>
    <a:srgbClr val="FF6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13" autoAdjust="0"/>
    <p:restoredTop sz="85870" autoAdjust="0"/>
  </p:normalViewPr>
  <p:slideViewPr>
    <p:cSldViewPr>
      <p:cViewPr>
        <p:scale>
          <a:sx n="69" d="100"/>
          <a:sy n="69" d="100"/>
        </p:scale>
        <p:origin x="-19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113A-17D6-B641-99DC-B0E5B2B4C29A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ABDA-E346-2049-B513-35027DB6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0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en-US" baseline="0" dirty="0" smtClean="0"/>
              <a:t> for change has worked with students and students in over 35 countries. All the projects are student-led and address issues in the student’s local communities.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Examples of how children</a:t>
            </a:r>
            <a:r>
              <a:rPr lang="en-US" baseline="0" dirty="0" smtClean="0"/>
              <a:t> used the design stages of Feel, Imagine, Do and Share to make a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1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197768"/>
            <a:ext cx="656307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22-10-2012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728" y="197768"/>
            <a:ext cx="65630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© Design for Change USA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A 501(c)3 Organization</a:t>
            </a:r>
            <a:endParaRPr lang="en-IN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835696" cy="1264983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118472" y="63545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© Design for Change USA</a:t>
            </a:r>
            <a:endParaRPr lang="en-IN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547472" y="63545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A 501(c)3 Organization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n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1760" y="4573577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Executive Summary</a:t>
            </a:r>
          </a:p>
          <a:p>
            <a:pPr algn="ctr"/>
            <a:r>
              <a:rPr lang="en-US" dirty="0" err="1" smtClean="0"/>
              <a:t>Sanjli</a:t>
            </a:r>
            <a:r>
              <a:rPr lang="en-US" dirty="0" smtClean="0"/>
              <a:t> Gidwaney</a:t>
            </a:r>
          </a:p>
          <a:p>
            <a:pPr algn="ctr"/>
            <a:r>
              <a:rPr lang="en-US" dirty="0" err="1" smtClean="0"/>
              <a:t>sanjli@designforchange.us</a:t>
            </a:r>
            <a:endParaRPr lang="en-US" dirty="0" smtClean="0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80728"/>
            <a:ext cx="4910900" cy="33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d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332656"/>
            <a:ext cx="906476" cy="1088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“Yes, I Can”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children to work together to make the idea a </a:t>
            </a:r>
            <a:r>
              <a:rPr lang="en-US" sz="2400" dirty="0" smtClean="0"/>
              <a:t>reality.</a:t>
            </a:r>
          </a:p>
          <a:p>
            <a:endParaRPr lang="en-US" sz="2400" dirty="0"/>
          </a:p>
          <a:p>
            <a:r>
              <a:rPr lang="en-US" sz="2400" dirty="0"/>
              <a:t>How many people will be needed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What resources will be required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the budget, how will they get the money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How much time will it take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7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sha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1705" y="332656"/>
            <a:ext cx="868767" cy="1088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 Can! And now you can too”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 the story  to inspire others with the I CAN spirit</a:t>
            </a:r>
          </a:p>
          <a:p>
            <a:endParaRPr lang="en-US" sz="2400" dirty="0"/>
          </a:p>
          <a:p>
            <a:r>
              <a:rPr lang="en-US" sz="2400" dirty="0"/>
              <a:t>Invite the </a:t>
            </a:r>
            <a:r>
              <a:rPr lang="en-US" sz="2400" dirty="0" smtClean="0"/>
              <a:t>community.</a:t>
            </a:r>
          </a:p>
          <a:p>
            <a:endParaRPr lang="en-US" sz="2400" dirty="0"/>
          </a:p>
          <a:p>
            <a:r>
              <a:rPr lang="en-US" sz="2400" dirty="0"/>
              <a:t>Invite </a:t>
            </a:r>
            <a:r>
              <a:rPr lang="en-US" sz="2400" dirty="0" smtClean="0"/>
              <a:t>parents.</a:t>
            </a:r>
          </a:p>
          <a:p>
            <a:endParaRPr lang="en-US" sz="2400" dirty="0"/>
          </a:p>
          <a:p>
            <a:r>
              <a:rPr lang="en-US" sz="2400" dirty="0"/>
              <a:t>Invite the Press to cover the story</a:t>
            </a:r>
            <a:r>
              <a:rPr lang="en-US" sz="2400" dirty="0" smtClean="0"/>
              <a:t>!</a:t>
            </a:r>
          </a:p>
          <a:p>
            <a:endParaRPr lang="en-US" sz="2400" dirty="0"/>
          </a:p>
          <a:p>
            <a:r>
              <a:rPr lang="en-US" sz="2400" dirty="0"/>
              <a:t>Send your children with the story to other schools and inspire them to ‘Be the Change’ as well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7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United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Supporters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Our School Partners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8"/>
            <a:ext cx="2050397" cy="108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2547975" cy="864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870" y="3212976"/>
            <a:ext cx="2243330" cy="291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46" y="2323976"/>
            <a:ext cx="1730510" cy="672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4797152"/>
            <a:ext cx="1905000" cy="52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0" y="3284984"/>
            <a:ext cx="2016423" cy="448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144" y="4797152"/>
            <a:ext cx="1222689" cy="12226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4797152"/>
            <a:ext cx="2162213" cy="11521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8" y="2323976"/>
            <a:ext cx="1529970" cy="11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Design for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b="1" dirty="0"/>
              <a:t>DESIGN FOR CHANGE </a:t>
            </a:r>
            <a:r>
              <a:rPr lang="en-US" sz="2400" dirty="0"/>
              <a:t>is the largest global movement designed to give young people an opportunity to express their own ideas for a better world and to put them into </a:t>
            </a:r>
            <a:r>
              <a:rPr lang="en-US" sz="2400" dirty="0" smtClean="0"/>
              <a:t>action.</a:t>
            </a:r>
          </a:p>
          <a:p>
            <a:endParaRPr lang="en-US" sz="2400" dirty="0"/>
          </a:p>
          <a:p>
            <a:r>
              <a:rPr lang="en-US" sz="2400" dirty="0"/>
              <a:t>Design for Change (DFC) reaches 35 countries and over 300,000 schools, inspiring thousands of children, teachers, parents, and communities around the world. </a:t>
            </a:r>
          </a:p>
          <a:p>
            <a:endParaRPr lang="en-US" sz="2400" dirty="0" smtClean="0"/>
          </a:p>
          <a:p>
            <a:r>
              <a:rPr lang="en-US" sz="2400" dirty="0"/>
              <a:t>DFC USA, our vision is to integrate the DFC framework into service-learning curriculums across the country. We are working to empower all students with the confidence, compassion, and agency to find solutions to their most pressing community challenges. </a:t>
            </a:r>
          </a:p>
        </p:txBody>
      </p:sp>
    </p:spTree>
    <p:extLst>
      <p:ext uri="{BB962C8B-B14F-4D97-AF65-F5344CB8AC3E}">
        <p14:creationId xmlns:p14="http://schemas.microsoft.com/office/powerpoint/2010/main" val="40949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pic>
        <p:nvPicPr>
          <p:cNvPr id="8" name="Content Placeholder 7" descr="img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" b="-353"/>
          <a:stretch/>
        </p:blipFill>
        <p:spPr>
          <a:xfrm>
            <a:off x="395536" y="1844824"/>
            <a:ext cx="1971855" cy="1961984"/>
          </a:xfrm>
        </p:spPr>
      </p:pic>
      <p:sp>
        <p:nvSpPr>
          <p:cNvPr id="9" name="TextBox 8"/>
          <p:cNvSpPr txBox="1"/>
          <p:nvPr/>
        </p:nvSpPr>
        <p:spPr>
          <a:xfrm>
            <a:off x="2483768" y="1844824"/>
            <a:ext cx="626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Kiran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Sethi</a:t>
            </a:r>
            <a:r>
              <a:rPr lang="en-US" sz="2000" dirty="0" smtClean="0"/>
              <a:t> – Founder</a:t>
            </a:r>
          </a:p>
          <a:p>
            <a:r>
              <a:rPr lang="en-US" dirty="0" smtClean="0"/>
              <a:t>- Renowned educator in India</a:t>
            </a:r>
          </a:p>
          <a:p>
            <a:r>
              <a:rPr lang="en-US" dirty="0" smtClean="0"/>
              <a:t>- Principal at the Riverside School in Ahmedabad</a:t>
            </a:r>
          </a:p>
          <a:p>
            <a:r>
              <a:rPr lang="en-US" dirty="0" smtClean="0"/>
              <a:t>- Recognized by the Rockefeller Foundation as a Young Innovator of the Year (2012)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Ashoka</a:t>
            </a:r>
            <a:r>
              <a:rPr lang="en-US" dirty="0" smtClean="0"/>
              <a:t> Fellow</a:t>
            </a:r>
          </a:p>
          <a:p>
            <a:r>
              <a:rPr lang="en-US" dirty="0" smtClean="0"/>
              <a:t>- TED India Speaker 2009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407707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Design for Change USA Team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653136"/>
            <a:ext cx="935275" cy="93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326" y="4653136"/>
            <a:ext cx="790418" cy="9361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4653136"/>
            <a:ext cx="936104" cy="9361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4653136"/>
            <a:ext cx="936104" cy="936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976" y="4653136"/>
            <a:ext cx="936104" cy="9361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4653136"/>
            <a:ext cx="936104" cy="936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200" y="4653136"/>
            <a:ext cx="888506" cy="9361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8304" y="4653136"/>
            <a:ext cx="936104" cy="936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5536" y="5746030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Educators</a:t>
            </a:r>
          </a:p>
          <a:p>
            <a:r>
              <a:rPr lang="en-US" dirty="0" smtClean="0"/>
              <a:t>- Designers</a:t>
            </a:r>
            <a:br>
              <a:rPr lang="en-US" dirty="0" smtClean="0"/>
            </a:br>
            <a:r>
              <a:rPr lang="en-US" dirty="0" smtClean="0"/>
              <a:t>- Technologists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3087754"/>
            <a:ext cx="1486680" cy="989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3212976"/>
            <a:ext cx="1494814" cy="7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9856" b="1840"/>
          <a:stretch/>
        </p:blipFill>
        <p:spPr>
          <a:xfrm>
            <a:off x="1182619" y="1371243"/>
            <a:ext cx="7421829" cy="537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Impact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455" r="16525" b="88622"/>
          <a:stretch/>
        </p:blipFill>
        <p:spPr>
          <a:xfrm>
            <a:off x="5292080" y="620688"/>
            <a:ext cx="3528392" cy="4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dfc_2011.jpg"/>
          <p:cNvPicPr>
            <a:picLocks noChangeAspect="1"/>
          </p:cNvPicPr>
          <p:nvPr/>
        </p:nvPicPr>
        <p:blipFill rotWithShape="1">
          <a:blip r:embed="rId9" cstate="print"/>
          <a:srcRect l="11970" t="54599" r="9539" b="15253"/>
          <a:stretch/>
        </p:blipFill>
        <p:spPr bwMode="auto">
          <a:xfrm>
            <a:off x="0" y="1"/>
            <a:ext cx="9144000" cy="274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91880" y="5292496"/>
            <a:ext cx="194421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Your Existence is not only sound to 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5856" y="2979528"/>
            <a:ext cx="23762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Experimental </a:t>
            </a:r>
            <a:r>
              <a:rPr lang="en-US" sz="1600" dirty="0" smtClean="0"/>
              <a:t>Elementary </a:t>
            </a:r>
            <a:r>
              <a:rPr lang="en-US" sz="1600" dirty="0"/>
              <a:t>School</a:t>
            </a:r>
            <a:r>
              <a:rPr lang="en-US" sz="1600" dirty="0" smtClean="0"/>
              <a:t>, </a:t>
            </a:r>
            <a:r>
              <a:rPr lang="en-US" sz="1600" dirty="0" err="1" smtClean="0"/>
              <a:t>Tapei</a:t>
            </a:r>
            <a:r>
              <a:rPr lang="en-US" sz="1600" dirty="0" smtClean="0"/>
              <a:t>, Taiwan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965257" y="3140968"/>
            <a:ext cx="1374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Redona</a:t>
            </a:r>
            <a:r>
              <a:rPr lang="en-US" sz="1600" dirty="0"/>
              <a:t>, Brazil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560" y="5373216"/>
            <a:ext cx="194421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 </a:t>
            </a:r>
            <a:r>
              <a:rPr lang="en-US" sz="1600" dirty="0" smtClean="0"/>
              <a:t>Project </a:t>
            </a:r>
            <a:r>
              <a:rPr lang="en-US" sz="1600" dirty="0"/>
              <a:t>Transformation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40152" y="2996952"/>
            <a:ext cx="295503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Antono</a:t>
            </a:r>
            <a:r>
              <a:rPr lang="en-US" sz="1600" dirty="0"/>
              <a:t> Park Primary </a:t>
            </a:r>
            <a:endParaRPr lang="en-US" sz="1600" dirty="0" smtClean="0"/>
          </a:p>
          <a:p>
            <a:pPr algn="ctr"/>
            <a:r>
              <a:rPr lang="en-US" sz="1600" dirty="0" smtClean="0"/>
              <a:t>School</a:t>
            </a:r>
            <a:r>
              <a:rPr lang="en-US" sz="1600" dirty="0"/>
              <a:t>, Australia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4208" y="5373216"/>
            <a:ext cx="1944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4RV</a:t>
            </a:r>
            <a:endParaRPr lang="en-US" sz="1600" dirty="0"/>
          </a:p>
        </p:txBody>
      </p:sp>
      <p:pic>
        <p:nvPicPr>
          <p:cNvPr id="2" name="Taiwan-story-m4v[www.savevid.com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91880" y="3717032"/>
            <a:ext cx="1969385" cy="1477039"/>
          </a:xfrm>
          <a:prstGeom prst="rect">
            <a:avLst/>
          </a:prstGeom>
        </p:spPr>
      </p:pic>
      <p:pic>
        <p:nvPicPr>
          <p:cNvPr id="3" name="Brazil-Story-m4v[www.savevid.com]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1560" y="3717274"/>
            <a:ext cx="1975104" cy="1481328"/>
          </a:xfrm>
          <a:prstGeom prst="rect">
            <a:avLst/>
          </a:prstGeom>
        </p:spPr>
      </p:pic>
      <p:pic>
        <p:nvPicPr>
          <p:cNvPr id="7" name="Australia-story-m4v[www.savevid.com]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13320" y="3717032"/>
            <a:ext cx="1975104" cy="1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dfc_2011.jpg"/>
          <p:cNvPicPr>
            <a:picLocks noChangeAspect="1"/>
          </p:cNvPicPr>
          <p:nvPr/>
        </p:nvPicPr>
        <p:blipFill>
          <a:blip r:embed="rId2"/>
          <a:srcRect t="54111"/>
          <a:stretch>
            <a:fillRect/>
          </a:stretch>
        </p:blipFill>
        <p:spPr bwMode="auto">
          <a:xfrm>
            <a:off x="0" y="-206375"/>
            <a:ext cx="9144000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2"/>
          <p:cNvSpPr txBox="1">
            <a:spLocks noChangeArrowheads="1"/>
          </p:cNvSpPr>
          <p:nvPr/>
        </p:nvSpPr>
        <p:spPr bwMode="auto">
          <a:xfrm>
            <a:off x="2438400" y="2201863"/>
            <a:ext cx="4191000" cy="397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4A452A"/>
                </a:solidFill>
                <a:latin typeface="Calibri" pitchFamily="-110" charset="0"/>
              </a:rPr>
              <a:t>Children use a simple process of </a:t>
            </a:r>
          </a:p>
          <a:p>
            <a:pPr algn="ctr"/>
            <a:r>
              <a:rPr lang="en-US" sz="3600" dirty="0">
                <a:solidFill>
                  <a:srgbClr val="FF6600"/>
                </a:solidFill>
                <a:latin typeface="Arial Black" pitchFamily="-110" charset="0"/>
              </a:rPr>
              <a:t>FEEL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anything that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bothers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them)</a:t>
            </a:r>
          </a:p>
          <a:p>
            <a:pPr algn="ctr"/>
            <a:r>
              <a:rPr lang="en-US" sz="3600" dirty="0">
                <a:solidFill>
                  <a:srgbClr val="660066"/>
                </a:solidFill>
                <a:latin typeface="Arial Black" pitchFamily="-110" charset="0"/>
              </a:rPr>
              <a:t>IMAGINE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brainstorm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ways to make it better )</a:t>
            </a:r>
          </a:p>
          <a:p>
            <a:pPr algn="ctr"/>
            <a:r>
              <a:rPr lang="en-US" sz="4000" dirty="0">
                <a:solidFill>
                  <a:srgbClr val="CC0066"/>
                </a:solidFill>
                <a:latin typeface="Arial Black" pitchFamily="-110" charset="0"/>
              </a:rPr>
              <a:t>DO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implement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the act of change )</a:t>
            </a:r>
          </a:p>
          <a:p>
            <a:pPr algn="ctr"/>
            <a:r>
              <a:rPr lang="en-US" sz="3600" dirty="0">
                <a:solidFill>
                  <a:srgbClr val="008000"/>
                </a:solidFill>
                <a:latin typeface="Arial Black" pitchFamily="-110" charset="0"/>
              </a:rPr>
              <a:t>SHARE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send the stories to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inspire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others )</a:t>
            </a:r>
          </a:p>
        </p:txBody>
      </p:sp>
    </p:spTree>
    <p:extLst>
      <p:ext uri="{BB962C8B-B14F-4D97-AF65-F5344CB8AC3E}">
        <p14:creationId xmlns:p14="http://schemas.microsoft.com/office/powerpoint/2010/main" val="28522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“Think From Your Heart”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SENSITISE:</a:t>
            </a:r>
            <a:r>
              <a:rPr lang="en-US" sz="2400" dirty="0" smtClean="0"/>
              <a:t> </a:t>
            </a:r>
            <a:r>
              <a:rPr lang="en-US" sz="2400" dirty="0"/>
              <a:t>Ask children to walk around their school / community and locate problems / </a:t>
            </a:r>
            <a:r>
              <a:rPr lang="en-US" sz="2400" dirty="0" smtClean="0"/>
              <a:t>situations </a:t>
            </a:r>
            <a:r>
              <a:rPr lang="en-US" sz="2400" dirty="0"/>
              <a:t>that bother </a:t>
            </a:r>
            <a:r>
              <a:rPr lang="en-US" sz="2400" dirty="0" smtClean="0"/>
              <a:t>them.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 smtClean="0"/>
              <a:t>IDENTIFY:</a:t>
            </a:r>
            <a:r>
              <a:rPr lang="en-US" sz="2400" dirty="0" smtClean="0"/>
              <a:t> </a:t>
            </a:r>
            <a:r>
              <a:rPr lang="en-US" sz="2400" dirty="0"/>
              <a:t>Ask them to identify the people affected by the problem and THOSE who are part of the </a:t>
            </a:r>
            <a:r>
              <a:rPr lang="en-US" sz="2400" dirty="0" smtClean="0"/>
              <a:t>problem.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b="1" dirty="0" smtClean="0"/>
              <a:t>ENGAGE:</a:t>
            </a:r>
            <a:r>
              <a:rPr lang="en-US" sz="2400" dirty="0" smtClean="0"/>
              <a:t> </a:t>
            </a:r>
            <a:r>
              <a:rPr lang="en-US" sz="2400" dirty="0"/>
              <a:t>Ask the children to speak with the people who are affected / part of the problem and ask them WHY the situation is the way it </a:t>
            </a:r>
            <a:r>
              <a:rPr lang="en-US" sz="2400" dirty="0" smtClean="0"/>
              <a:t>is.</a:t>
            </a:r>
            <a:endParaRPr lang="en-US" sz="2400" dirty="0"/>
          </a:p>
        </p:txBody>
      </p:sp>
      <p:pic>
        <p:nvPicPr>
          <p:cNvPr id="4" name="Picture 3" descr="fe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332656"/>
            <a:ext cx="864096" cy="10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8916" y="332656"/>
            <a:ext cx="871556" cy="1088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the children to look at ways in which the situation can be changed for the better.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All ideas are </a:t>
            </a:r>
            <a:r>
              <a:rPr lang="en-US" sz="2400" dirty="0" smtClean="0"/>
              <a:t>valuable; think </a:t>
            </a:r>
            <a:r>
              <a:rPr lang="en-US" sz="2400" dirty="0"/>
              <a:t>bold, think </a:t>
            </a:r>
            <a:r>
              <a:rPr lang="en-US" sz="2400" dirty="0" smtClean="0"/>
              <a:t>creative; go </a:t>
            </a:r>
            <a:r>
              <a:rPr lang="en-US" sz="2400" dirty="0"/>
              <a:t>for </a:t>
            </a:r>
            <a:r>
              <a:rPr lang="en-US" sz="2400" dirty="0" smtClean="0"/>
              <a:t>volume.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Criteria for solutions:</a:t>
            </a:r>
          </a:p>
          <a:p>
            <a:pPr lvl="1"/>
            <a:r>
              <a:rPr lang="en-US" sz="2000" dirty="0" smtClean="0"/>
              <a:t>Potential </a:t>
            </a:r>
            <a:r>
              <a:rPr lang="en-US" sz="2000" dirty="0"/>
              <a:t>to be replicated </a:t>
            </a:r>
            <a:r>
              <a:rPr lang="en-US" sz="2000" b="1" dirty="0" smtClean="0"/>
              <a:t>EASILY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Potential </a:t>
            </a:r>
            <a:r>
              <a:rPr lang="en-US" sz="2000" dirty="0"/>
              <a:t>to impact </a:t>
            </a:r>
            <a:r>
              <a:rPr lang="en-US" sz="2000" b="1" dirty="0"/>
              <a:t>MAXIMUM</a:t>
            </a:r>
            <a:r>
              <a:rPr lang="en-US" sz="2000" dirty="0"/>
              <a:t> number of </a:t>
            </a:r>
            <a:r>
              <a:rPr lang="en-US" sz="2000" dirty="0" smtClean="0"/>
              <a:t>people.</a:t>
            </a:r>
            <a:endParaRPr lang="en-US" sz="2000" dirty="0"/>
          </a:p>
          <a:p>
            <a:pPr lvl="1"/>
            <a:r>
              <a:rPr lang="en-US" sz="2000" dirty="0" smtClean="0"/>
              <a:t>Potential </a:t>
            </a:r>
            <a:r>
              <a:rPr lang="en-US" sz="2000" dirty="0"/>
              <a:t>for </a:t>
            </a:r>
            <a:r>
              <a:rPr lang="en-US" sz="2000" b="1" dirty="0"/>
              <a:t>LONG LASTING </a:t>
            </a:r>
            <a:r>
              <a:rPr lang="en-US" sz="2000" dirty="0" smtClean="0"/>
              <a:t>change.</a:t>
            </a:r>
            <a:endParaRPr lang="en-US" sz="2000" dirty="0"/>
          </a:p>
          <a:p>
            <a:pPr lvl="1"/>
            <a:r>
              <a:rPr lang="en-US" sz="2000" dirty="0"/>
              <a:t>Potential for </a:t>
            </a:r>
            <a:r>
              <a:rPr lang="en-US" sz="2000" b="1" dirty="0"/>
              <a:t>QUICK</a:t>
            </a:r>
            <a:r>
              <a:rPr lang="en-US" sz="2000" dirty="0"/>
              <a:t> </a:t>
            </a:r>
            <a:r>
              <a:rPr lang="en-US" sz="2000" dirty="0" smtClean="0"/>
              <a:t>impact.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99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4769</TotalTime>
  <Words>482</Words>
  <Application>Microsoft Office PowerPoint</Application>
  <PresentationFormat>On-screen Show (4:3)</PresentationFormat>
  <Paragraphs>81</Paragraphs>
  <Slides>12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What is Design for Change?</vt:lpstr>
      <vt:lpstr>Who Are We?</vt:lpstr>
      <vt:lpstr>Proven Impact</vt:lpstr>
      <vt:lpstr>PowerPoint Presentation</vt:lpstr>
      <vt:lpstr>PowerPoint Presentation</vt:lpstr>
      <vt:lpstr>PowerPoint Presentation</vt:lpstr>
      <vt:lpstr>“Think From Your Heart”</vt:lpstr>
      <vt:lpstr>Brainstorm Ideas</vt:lpstr>
      <vt:lpstr>“Yes, I Can”</vt:lpstr>
      <vt:lpstr>“I Can! And now you can too”</vt:lpstr>
      <vt:lpstr>In The United States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Observe</dc:title>
  <dc:creator>pranay</dc:creator>
  <cp:lastModifiedBy>SANJLI</cp:lastModifiedBy>
  <cp:revision>500</cp:revision>
  <dcterms:created xsi:type="dcterms:W3CDTF">2012-07-12T18:45:56Z</dcterms:created>
  <dcterms:modified xsi:type="dcterms:W3CDTF">2012-10-22T16:04:14Z</dcterms:modified>
</cp:coreProperties>
</file>